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B42B"/>
    <a:srgbClr val="EA8F08"/>
    <a:srgbClr val="E67C08"/>
    <a:srgbClr val="EBBA0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6" d="100"/>
          <a:sy n="86" d="100"/>
        </p:scale>
        <p:origin x="33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88408-9439-A3E3-36F6-B5F6FA0C32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080627-5852-3E2F-75B8-58A3D27C91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CDCCE7-07C0-0D27-3B4C-3441D6693F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BE13E-70E4-4E4C-A103-05915F71130D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E30792-AE87-4750-DDA1-102067E7F9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499ED4-3FAC-4EC0-B57B-897812F864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6DE7E-0C83-4AF3-9846-6CC15522C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075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2000">
        <p:fade/>
      </p:transition>
    </mc:Choice>
    <mc:Fallback xmlns="">
      <p:transition spd="slow" advTm="2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6F9F5-E272-53B0-636B-875AD351E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15AD54-5B79-1353-3FB2-B042FC7219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80BE9C-4D0D-7578-C159-B7AF480E9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BE13E-70E4-4E4C-A103-05915F71130D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05DA34-0084-C2DC-5C7C-2817DBAD3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245E9E-9194-985F-E2D8-33EB57548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6DE7E-0C83-4AF3-9846-6CC15522C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709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2000">
        <p:fade/>
      </p:transition>
    </mc:Choice>
    <mc:Fallback xmlns="">
      <p:transition spd="slow" advTm="2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E9ABE9C-1E78-4B02-A326-2CA9B28CC0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A4E14F-9CE6-8B99-A41F-5E6DF31D48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F8C3B5-513A-34D5-76D3-A5F8A48BE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BE13E-70E4-4E4C-A103-05915F71130D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09E57D-D046-59A1-BE13-AF22D02E7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C260D9-6FF1-E075-102E-DEF820C8F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6DE7E-0C83-4AF3-9846-6CC15522C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016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2000">
        <p:fade/>
      </p:transition>
    </mc:Choice>
    <mc:Fallback xmlns="">
      <p:transition spd="slow" advTm="2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D3A78-EC28-8984-116E-D5A74C105B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68F8CA-EC40-1C66-28C1-187DB3BEC3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268342-543D-DDA3-88CA-8DE0AC079C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BE13E-70E4-4E4C-A103-05915F71130D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06F804-5697-004F-FA68-C84CF50EF8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03AAB0-E0A6-D870-6D8F-3179D6D4CA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6DE7E-0C83-4AF3-9846-6CC15522C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262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2000">
        <p:fade/>
      </p:transition>
    </mc:Choice>
    <mc:Fallback xmlns="">
      <p:transition spd="slow" advTm="2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10829-F097-F2F9-D46A-5BFE6BAC34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32A7BE-2D09-3FF9-E34E-9F976EEC74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43A808-2930-2655-BE58-10BF8B7351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BE13E-70E4-4E4C-A103-05915F71130D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85F433-43FE-8640-A225-5C2D90CAF5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207039-37BB-D354-6A39-0469F268C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6DE7E-0C83-4AF3-9846-6CC15522C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96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2000">
        <p:fade/>
      </p:transition>
    </mc:Choice>
    <mc:Fallback xmlns="">
      <p:transition spd="slow" advTm="2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565DD7-2556-4822-BDA8-B75FA15FB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9754F-9853-9F08-934E-C77B962FB5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B124A4-BBDF-5BA0-7E15-6F801F9396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A45417-8323-5A5C-B18D-3A42511011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BE13E-70E4-4E4C-A103-05915F71130D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28F184-A740-0661-C449-5607DBC08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5DAA89-27C0-C128-9137-1418DD762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6DE7E-0C83-4AF3-9846-6CC15522C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922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2000">
        <p:fade/>
      </p:transition>
    </mc:Choice>
    <mc:Fallback xmlns="">
      <p:transition spd="slow" advTm="2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33ADAF-5C40-DC87-43CF-39EBC6CC1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EFCD02-5671-B5DC-B7A2-04CAD5CC14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AFD3A8-79F3-5AE1-BC5B-ACD203598D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F31C23-8D72-7BA0-602A-1C035DE298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2BBE84E-EBC7-1A50-D8B6-B22DA76752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09297C7-CBE8-07DC-5D32-A32D0C44D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BE13E-70E4-4E4C-A103-05915F71130D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0C3549-B923-5306-1274-8EF73B1E9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451073-4273-E5A3-4F40-142B654AE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6DE7E-0C83-4AF3-9846-6CC15522C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175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2000">
        <p:fade/>
      </p:transition>
    </mc:Choice>
    <mc:Fallback xmlns="">
      <p:transition spd="slow" advTm="2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BFF10-1B12-03C8-DB61-F01EEA086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70FF13-6433-A160-C4C6-552014B0A4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BE13E-70E4-4E4C-A103-05915F71130D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DF18F4-FABD-34D0-559C-6A5E39512D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5FE235-61CB-6CCC-8952-EEDBEB401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6DE7E-0C83-4AF3-9846-6CC15522C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148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2000">
        <p:fade/>
      </p:transition>
    </mc:Choice>
    <mc:Fallback xmlns="">
      <p:transition spd="slow" advTm="2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3C37B3-2170-9AFD-331A-99840B430F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BE13E-70E4-4E4C-A103-05915F71130D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B84393-FF8F-0C04-57E1-491D469311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A582B1-6440-6CBA-613C-2F9E158D3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6DE7E-0C83-4AF3-9846-6CC15522C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156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2000">
        <p:fade/>
      </p:transition>
    </mc:Choice>
    <mc:Fallback xmlns="">
      <p:transition spd="slow" advTm="2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AF6B4-A63C-B423-3967-25C1564FA2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B82F0C-3D9B-8163-C7FB-466E2D41AC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51406F-053C-2287-0C4E-2E85234D60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F8D73B-A500-DFAE-DCC9-5E19514B09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BE13E-70E4-4E4C-A103-05915F71130D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6118CB-CB76-E4F2-321A-2164A976B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7A8792-05E5-8DC0-0213-A73664A8E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6DE7E-0C83-4AF3-9846-6CC15522C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101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2000">
        <p:fade/>
      </p:transition>
    </mc:Choice>
    <mc:Fallback xmlns="">
      <p:transition spd="slow" advTm="2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B5036-2F7D-D110-3E1E-97836C51DF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F3779A-262C-4220-7956-C82D581C3F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93215C-42DE-B072-60FB-D4ED398AD1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F7074F-12FA-3E76-7E54-3461AFB42C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BE13E-70E4-4E4C-A103-05915F71130D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635ABB-95F9-8EFF-9DD3-F51AABEFA6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AB4DFF-4F13-0029-A95F-62B0F22B9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6DE7E-0C83-4AF3-9846-6CC15522C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564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2000">
        <p:fade/>
      </p:transition>
    </mc:Choice>
    <mc:Fallback xmlns="">
      <p:transition spd="slow" advTm="2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0318E8C-C0A5-C4C6-1B88-E2668776B0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AA6F1E-FE43-03C2-88BB-31DF402BDF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332374-E462-88E1-10AB-9ABA085C2F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9BE13E-70E4-4E4C-A103-05915F71130D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FD4E53-46AB-BED9-7816-7457595EE3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09AA70-0D7E-CA74-3248-E98C53636D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26DE7E-0C83-4AF3-9846-6CC15522C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4539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200" advTm="2000">
        <p:fade/>
      </p:transition>
    </mc:Choice>
    <mc:Fallback xmlns="">
      <p:transition spd="slow" advTm="200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659A6E-EB98-2EDB-2635-2DA31F02C5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2E397F0C-BA76-8234-1FB9-59BF0F9AEB49}"/>
              </a:ext>
            </a:extLst>
          </p:cNvPr>
          <p:cNvSpPr txBox="1"/>
          <p:nvPr/>
        </p:nvSpPr>
        <p:spPr>
          <a:xfrm>
            <a:off x="771194" y="2169569"/>
            <a:ext cx="772837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 Make and Bake</a:t>
            </a:r>
          </a:p>
          <a:p>
            <a:r>
              <a:rPr lang="en-US" sz="5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 Passion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C37E04D-5E4B-8DC7-3440-248518FCD04E}"/>
              </a:ext>
            </a:extLst>
          </p:cNvPr>
          <p:cNvSpPr txBox="1"/>
          <p:nvPr/>
        </p:nvSpPr>
        <p:spPr>
          <a:xfrm>
            <a:off x="747973" y="4119699"/>
            <a:ext cx="88662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Sweet shops have a rich and diverse history and are popular across the globe.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E1BF7D0-7FE0-7002-A03C-021D5E7DA6ED}"/>
              </a:ext>
            </a:extLst>
          </p:cNvPr>
          <p:cNvSpPr txBox="1"/>
          <p:nvPr/>
        </p:nvSpPr>
        <p:spPr>
          <a:xfrm>
            <a:off x="1118401" y="5025973"/>
            <a:ext cx="17384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Read More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575D20B-F701-86A6-8897-0CCBED47A8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5998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2000">
        <p:fade/>
      </p:transition>
    </mc:Choice>
    <mc:Fallback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60EF6DEA-BC46-8DD8-C1DB-F97CD82D80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4515"/>
            <a:ext cx="12192000" cy="685799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6E04340-49D4-C558-14DA-8B8970A023F1}"/>
              </a:ext>
            </a:extLst>
          </p:cNvPr>
          <p:cNvSpPr txBox="1"/>
          <p:nvPr/>
        </p:nvSpPr>
        <p:spPr>
          <a:xfrm>
            <a:off x="856344" y="1828802"/>
            <a:ext cx="355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E67C0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//THE BEST SWEET SHOP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F357825-B924-D20A-3AD6-07456E4660F3}"/>
              </a:ext>
            </a:extLst>
          </p:cNvPr>
          <p:cNvSpPr txBox="1"/>
          <p:nvPr/>
        </p:nvSpPr>
        <p:spPr>
          <a:xfrm>
            <a:off x="771194" y="2169569"/>
            <a:ext cx="772837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 Make and Bake</a:t>
            </a:r>
          </a:p>
          <a:p>
            <a:r>
              <a:rPr lang="en-US" sz="5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 Passion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5D536D9-D462-D7A6-85AE-36E32E8B5CF9}"/>
              </a:ext>
            </a:extLst>
          </p:cNvPr>
          <p:cNvSpPr txBox="1"/>
          <p:nvPr/>
        </p:nvSpPr>
        <p:spPr>
          <a:xfrm>
            <a:off x="747973" y="4119699"/>
            <a:ext cx="88662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Sweet shops have a rich and diverse history and are popular across the globe.</a:t>
            </a:r>
          </a:p>
        </p:txBody>
      </p:sp>
      <p:sp>
        <p:nvSpPr>
          <p:cNvPr id="14" name="Flowchart: Terminator 13">
            <a:extLst>
              <a:ext uri="{FF2B5EF4-FFF2-40B4-BE49-F238E27FC236}">
                <a16:creationId xmlns:a16="http://schemas.microsoft.com/office/drawing/2014/main" id="{24822079-4D81-6FB2-93D5-ED3874156999}"/>
              </a:ext>
            </a:extLst>
          </p:cNvPr>
          <p:cNvSpPr/>
          <p:nvPr/>
        </p:nvSpPr>
        <p:spPr>
          <a:xfrm>
            <a:off x="886661" y="4849752"/>
            <a:ext cx="2070380" cy="767282"/>
          </a:xfrm>
          <a:prstGeom prst="flowChartTerminator">
            <a:avLst/>
          </a:prstGeom>
          <a:solidFill>
            <a:srgbClr val="E67C0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74154FA-8B8F-DA19-9BA2-BB3214E8FA2F}"/>
              </a:ext>
            </a:extLst>
          </p:cNvPr>
          <p:cNvSpPr txBox="1"/>
          <p:nvPr/>
        </p:nvSpPr>
        <p:spPr>
          <a:xfrm>
            <a:off x="1118401" y="5025973"/>
            <a:ext cx="17384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Read More</a:t>
            </a:r>
          </a:p>
        </p:txBody>
      </p:sp>
    </p:spTree>
    <p:extLst>
      <p:ext uri="{BB962C8B-B14F-4D97-AF65-F5344CB8AC3E}">
        <p14:creationId xmlns:p14="http://schemas.microsoft.com/office/powerpoint/2010/main" val="2452119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2000">
        <p:fade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4" grpId="0" animBg="1"/>
      <p:bldP spid="1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D223CA3-D4F4-7509-F22A-2C5B75A797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86" r="7297"/>
          <a:stretch/>
        </p:blipFill>
        <p:spPr>
          <a:xfrm>
            <a:off x="210457" y="1422400"/>
            <a:ext cx="11771086" cy="3315420"/>
          </a:xfrm>
          <a:prstGeom prst="rect">
            <a:avLst/>
          </a:prstGeom>
        </p:spPr>
      </p:pic>
      <p:sp>
        <p:nvSpPr>
          <p:cNvPr id="2" name="Rectangle: Diagonal Corners Snipped 1">
            <a:extLst>
              <a:ext uri="{FF2B5EF4-FFF2-40B4-BE49-F238E27FC236}">
                <a16:creationId xmlns:a16="http://schemas.microsoft.com/office/drawing/2014/main" id="{D1E578B1-0084-1B29-23E0-86B21509CD9B}"/>
              </a:ext>
            </a:extLst>
          </p:cNvPr>
          <p:cNvSpPr/>
          <p:nvPr/>
        </p:nvSpPr>
        <p:spPr>
          <a:xfrm>
            <a:off x="3847169" y="557559"/>
            <a:ext cx="4181709" cy="780585"/>
          </a:xfrm>
          <a:prstGeom prst="snip2DiagRect">
            <a:avLst/>
          </a:prstGeom>
          <a:solidFill>
            <a:srgbClr val="F9B42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0C7B75-6C48-7D02-AE34-89D81791E327}"/>
              </a:ext>
            </a:extLst>
          </p:cNvPr>
          <p:cNvSpPr txBox="1"/>
          <p:nvPr/>
        </p:nvSpPr>
        <p:spPr>
          <a:xfrm>
            <a:off x="4237462" y="636055"/>
            <a:ext cx="34011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Showing Experience with the help of Counter</a:t>
            </a:r>
          </a:p>
        </p:txBody>
      </p:sp>
    </p:spTree>
    <p:extLst>
      <p:ext uri="{BB962C8B-B14F-4D97-AF65-F5344CB8AC3E}">
        <p14:creationId xmlns:p14="http://schemas.microsoft.com/office/powerpoint/2010/main" val="602257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2000">
        <p:fade/>
      </p:transition>
    </mc:Choice>
    <mc:Fallback xmlns="">
      <p:transition spd="slow" advTm="2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020BACD-0979-A911-6A8A-E9A07CDD87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80457"/>
            <a:ext cx="12192000" cy="4447669"/>
          </a:xfrm>
          <a:prstGeom prst="rect">
            <a:avLst/>
          </a:prstGeom>
        </p:spPr>
      </p:pic>
      <p:sp>
        <p:nvSpPr>
          <p:cNvPr id="2" name="Rectangle: Top Corners Rounded 1">
            <a:extLst>
              <a:ext uri="{FF2B5EF4-FFF2-40B4-BE49-F238E27FC236}">
                <a16:creationId xmlns:a16="http://schemas.microsoft.com/office/drawing/2014/main" id="{CBA32BD5-3FFD-783E-2FFD-1AD8C7DE8FFC}"/>
              </a:ext>
            </a:extLst>
          </p:cNvPr>
          <p:cNvSpPr/>
          <p:nvPr/>
        </p:nvSpPr>
        <p:spPr>
          <a:xfrm>
            <a:off x="4125952" y="356838"/>
            <a:ext cx="4427034" cy="869795"/>
          </a:xfrm>
          <a:prstGeom prst="round2SameRect">
            <a:avLst/>
          </a:prstGeom>
          <a:solidFill>
            <a:srgbClr val="F9B42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9B0FC9B-A5F3-E3B2-A2AD-A17C1B9106CF}"/>
              </a:ext>
            </a:extLst>
          </p:cNvPr>
          <p:cNvSpPr txBox="1"/>
          <p:nvPr/>
        </p:nvSpPr>
        <p:spPr>
          <a:xfrm>
            <a:off x="4638908" y="607069"/>
            <a:ext cx="34011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About of Quality and Quantity</a:t>
            </a:r>
          </a:p>
        </p:txBody>
      </p:sp>
    </p:spTree>
    <p:extLst>
      <p:ext uri="{BB962C8B-B14F-4D97-AF65-F5344CB8AC3E}">
        <p14:creationId xmlns:p14="http://schemas.microsoft.com/office/powerpoint/2010/main" val="1190607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2000">
        <p:fade/>
      </p:transition>
    </mc:Choice>
    <mc:Fallback xmlns="">
      <p:transition spd="slow" advTm="2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391C2F6-5454-F33C-CD3F-D8AD5E8244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2708"/>
            <a:ext cx="12288644" cy="6005291"/>
          </a:xfrm>
          <a:prstGeom prst="rect">
            <a:avLst/>
          </a:prstGeom>
        </p:spPr>
      </p:pic>
      <p:sp>
        <p:nvSpPr>
          <p:cNvPr id="2" name="Rectangle: Top Corners One Rounded and One Snipped 1">
            <a:extLst>
              <a:ext uri="{FF2B5EF4-FFF2-40B4-BE49-F238E27FC236}">
                <a16:creationId xmlns:a16="http://schemas.microsoft.com/office/drawing/2014/main" id="{8F38C9FC-6EA1-17FB-9160-30E0E66BF7C0}"/>
              </a:ext>
            </a:extLst>
          </p:cNvPr>
          <p:cNvSpPr/>
          <p:nvPr/>
        </p:nvSpPr>
        <p:spPr>
          <a:xfrm>
            <a:off x="3832302" y="189570"/>
            <a:ext cx="4527395" cy="546409"/>
          </a:xfrm>
          <a:prstGeom prst="snipRoundRect">
            <a:avLst/>
          </a:prstGeom>
          <a:solidFill>
            <a:srgbClr val="F9B42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D67657-2F6F-D0FC-1595-AD99F55693E6}"/>
              </a:ext>
            </a:extLst>
          </p:cNvPr>
          <p:cNvSpPr txBox="1"/>
          <p:nvPr/>
        </p:nvSpPr>
        <p:spPr>
          <a:xfrm>
            <a:off x="4215161" y="301083"/>
            <a:ext cx="32561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Product what we provide</a:t>
            </a:r>
          </a:p>
        </p:txBody>
      </p:sp>
    </p:spTree>
    <p:extLst>
      <p:ext uri="{BB962C8B-B14F-4D97-AF65-F5344CB8AC3E}">
        <p14:creationId xmlns:p14="http://schemas.microsoft.com/office/powerpoint/2010/main" val="2530434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2000">
        <p:fade/>
      </p:transition>
    </mc:Choice>
    <mc:Fallback xmlns="">
      <p:transition spd="slow" advTm="20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05AC394-E278-35DE-954C-C64F197425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857" y="879431"/>
            <a:ext cx="11194285" cy="5099137"/>
          </a:xfrm>
          <a:prstGeom prst="rect">
            <a:avLst/>
          </a:prstGeom>
        </p:spPr>
      </p:pic>
      <p:sp>
        <p:nvSpPr>
          <p:cNvPr id="2" name="Rectangle: Diagonal Corners Rounded 1">
            <a:extLst>
              <a:ext uri="{FF2B5EF4-FFF2-40B4-BE49-F238E27FC236}">
                <a16:creationId xmlns:a16="http://schemas.microsoft.com/office/drawing/2014/main" id="{10CBAD70-717A-6245-4B8F-7141FC6BEF89}"/>
              </a:ext>
            </a:extLst>
          </p:cNvPr>
          <p:cNvSpPr/>
          <p:nvPr/>
        </p:nvSpPr>
        <p:spPr>
          <a:xfrm>
            <a:off x="3914078" y="132300"/>
            <a:ext cx="3445726" cy="745616"/>
          </a:xfrm>
          <a:prstGeom prst="round2DiagRect">
            <a:avLst/>
          </a:prstGeom>
          <a:solidFill>
            <a:srgbClr val="F9B42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AE737D-4734-2DFC-2D0D-CCDB0C1DAE29}"/>
              </a:ext>
            </a:extLst>
          </p:cNvPr>
          <p:cNvSpPr txBox="1"/>
          <p:nvPr/>
        </p:nvSpPr>
        <p:spPr>
          <a:xfrm>
            <a:off x="4005146" y="316828"/>
            <a:ext cx="29736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Services</a:t>
            </a:r>
          </a:p>
        </p:txBody>
      </p:sp>
    </p:spTree>
    <p:extLst>
      <p:ext uri="{BB962C8B-B14F-4D97-AF65-F5344CB8AC3E}">
        <p14:creationId xmlns:p14="http://schemas.microsoft.com/office/powerpoint/2010/main" val="1544026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2000">
        <p:fade/>
      </p:transition>
    </mc:Choice>
    <mc:Fallback xmlns="">
      <p:transition spd="slow" advTm="20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5E42C0A-ACDC-FF4D-7328-A706205144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2000"/>
            <a:ext cx="12192000" cy="5334000"/>
          </a:xfrm>
          <a:prstGeom prst="rect">
            <a:avLst/>
          </a:prstGeom>
        </p:spPr>
      </p:pic>
      <p:sp>
        <p:nvSpPr>
          <p:cNvPr id="4" name="Rectangle: Top Corners Rounded 3">
            <a:extLst>
              <a:ext uri="{FF2B5EF4-FFF2-40B4-BE49-F238E27FC236}">
                <a16:creationId xmlns:a16="http://schemas.microsoft.com/office/drawing/2014/main" id="{EE96B026-49C9-27C5-529D-274DBF79DDC7}"/>
              </a:ext>
            </a:extLst>
          </p:cNvPr>
          <p:cNvSpPr/>
          <p:nvPr/>
        </p:nvSpPr>
        <p:spPr>
          <a:xfrm>
            <a:off x="4772723" y="301084"/>
            <a:ext cx="2352907" cy="669073"/>
          </a:xfrm>
          <a:prstGeom prst="round2SameRect">
            <a:avLst/>
          </a:prstGeom>
          <a:solidFill>
            <a:srgbClr val="F9B42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86E4107-FB01-4E4B-EC12-AE5DAF12F9E3}"/>
              </a:ext>
            </a:extLst>
          </p:cNvPr>
          <p:cNvSpPr txBox="1"/>
          <p:nvPr/>
        </p:nvSpPr>
        <p:spPr>
          <a:xfrm>
            <a:off x="4956717" y="450954"/>
            <a:ext cx="1984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Our Team</a:t>
            </a:r>
          </a:p>
        </p:txBody>
      </p:sp>
    </p:spTree>
    <p:extLst>
      <p:ext uri="{BB962C8B-B14F-4D97-AF65-F5344CB8AC3E}">
        <p14:creationId xmlns:p14="http://schemas.microsoft.com/office/powerpoint/2010/main" val="466971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2000">
        <p:fade/>
      </p:transition>
    </mc:Choice>
    <mc:Fallback xmlns="">
      <p:transition spd="slow" advTm="20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6E5CFC2-86C0-5720-DBC3-F70B515305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0965"/>
            <a:ext cx="12192000" cy="6007035"/>
          </a:xfrm>
          <a:prstGeom prst="rect">
            <a:avLst/>
          </a:prstGeom>
        </p:spPr>
      </p:pic>
      <p:sp>
        <p:nvSpPr>
          <p:cNvPr id="2" name="Rectangle: Diagonal Corners Rounded 1">
            <a:extLst>
              <a:ext uri="{FF2B5EF4-FFF2-40B4-BE49-F238E27FC236}">
                <a16:creationId xmlns:a16="http://schemas.microsoft.com/office/drawing/2014/main" id="{EBB9EB1D-D1A4-5779-6A2E-D4992E60D9AF}"/>
              </a:ext>
            </a:extLst>
          </p:cNvPr>
          <p:cNvSpPr/>
          <p:nvPr/>
        </p:nvSpPr>
        <p:spPr>
          <a:xfrm>
            <a:off x="4003288" y="148438"/>
            <a:ext cx="3657600" cy="739453"/>
          </a:xfrm>
          <a:prstGeom prst="round2DiagRect">
            <a:avLst/>
          </a:prstGeom>
          <a:solidFill>
            <a:srgbClr val="F9B42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0FEBE7A-4918-E546-A2AB-69A2F8633CDD}"/>
              </a:ext>
            </a:extLst>
          </p:cNvPr>
          <p:cNvSpPr txBox="1"/>
          <p:nvPr/>
        </p:nvSpPr>
        <p:spPr>
          <a:xfrm>
            <a:off x="4192858" y="315036"/>
            <a:ext cx="3010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Clients Reviews</a:t>
            </a:r>
          </a:p>
        </p:txBody>
      </p:sp>
    </p:spTree>
    <p:extLst>
      <p:ext uri="{BB962C8B-B14F-4D97-AF65-F5344CB8AC3E}">
        <p14:creationId xmlns:p14="http://schemas.microsoft.com/office/powerpoint/2010/main" val="230138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2000">
        <p:fade/>
      </p:transition>
    </mc:Choice>
    <mc:Fallback xmlns="">
      <p:transition spd="slow" advTm="20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301B414-3114-D72F-CA8E-7A4D793805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81308"/>
            <a:ext cx="12192000" cy="5876692"/>
          </a:xfrm>
          <a:prstGeom prst="rect">
            <a:avLst/>
          </a:prstGeom>
        </p:spPr>
      </p:pic>
      <p:sp>
        <p:nvSpPr>
          <p:cNvPr id="2" name="Rectangle: Diagonal Corners Rounded 1">
            <a:extLst>
              <a:ext uri="{FF2B5EF4-FFF2-40B4-BE49-F238E27FC236}">
                <a16:creationId xmlns:a16="http://schemas.microsoft.com/office/drawing/2014/main" id="{A0F6329B-4447-FF74-53A4-8E537A6CDC6A}"/>
              </a:ext>
            </a:extLst>
          </p:cNvPr>
          <p:cNvSpPr/>
          <p:nvPr/>
        </p:nvSpPr>
        <p:spPr>
          <a:xfrm>
            <a:off x="3635298" y="100361"/>
            <a:ext cx="4215161" cy="880947"/>
          </a:xfrm>
          <a:prstGeom prst="round2DiagRect">
            <a:avLst/>
          </a:prstGeom>
          <a:solidFill>
            <a:srgbClr val="F9B42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C1EDAC-17B8-CB8F-2D66-3C1AC5792831}"/>
              </a:ext>
            </a:extLst>
          </p:cNvPr>
          <p:cNvSpPr txBox="1"/>
          <p:nvPr/>
        </p:nvSpPr>
        <p:spPr>
          <a:xfrm>
            <a:off x="4181707" y="263605"/>
            <a:ext cx="312234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>
                <a:latin typeface="Cambria" panose="02040503050406030204" pitchFamily="18" charset="0"/>
                <a:ea typeface="Cambria" panose="02040503050406030204" pitchFamily="18" charset="0"/>
              </a:rPr>
              <a:t>Footer</a:t>
            </a:r>
          </a:p>
        </p:txBody>
      </p:sp>
    </p:spTree>
    <p:extLst>
      <p:ext uri="{BB962C8B-B14F-4D97-AF65-F5344CB8AC3E}">
        <p14:creationId xmlns:p14="http://schemas.microsoft.com/office/powerpoint/2010/main" val="1810751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2000">
        <p:fade/>
      </p:transition>
    </mc:Choice>
    <mc:Fallback xmlns="">
      <p:transition spd="slow" advTm="2000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73</Words>
  <Application>Microsoft Office PowerPoint</Application>
  <PresentationFormat>Widescreen</PresentationFormat>
  <Paragraphs>16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Cambria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student</dc:creator>
  <cp:lastModifiedBy>Syed Asavir Ali</cp:lastModifiedBy>
  <cp:revision>3</cp:revision>
  <dcterms:created xsi:type="dcterms:W3CDTF">2024-02-12T05:29:23Z</dcterms:created>
  <dcterms:modified xsi:type="dcterms:W3CDTF">2024-02-12T07:04:20Z</dcterms:modified>
</cp:coreProperties>
</file>

<file path=docProps/thumbnail.jpeg>
</file>